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Inter SemiBold"/>
      <p:regular r:id="rId29"/>
      <p:bold r:id="rId30"/>
    </p:embeddedFont>
    <p:embeddedFont>
      <p:font typeface="Inter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font" Target="fonts/InterSemiBold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Inter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4111250e_3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4111250e_3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9f257e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9f257e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59f257e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59f257e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f257e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59f257e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9f257e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9f257e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24111250e_3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24111250e_3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24111250e_3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24111250e_3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24111250e_3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24111250e_3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4111250e_3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4111250e_3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b5f05c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b5f05c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6e1b0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6e1b0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76e1b0a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76e1b0a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4111250e_3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24111250e_3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b2e4838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5b2e483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first open FlyTime, you are met with a variety of ways to sign up.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24111250e_3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24111250e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5b2e4838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5b2e4838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b2e4838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b2e483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b2e4838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b2e4838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github.com/RiaVadhavkar/FlightManagemen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RiaVadhavkar/FlightManageme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41777" l="0" r="0" t="26574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624250" y="2684100"/>
            <a:ext cx="3895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6F6F4"/>
                </a:solidFill>
                <a:latin typeface="Inter"/>
                <a:ea typeface="Inter"/>
                <a:cs typeface="Inter"/>
                <a:sym typeface="Inter"/>
              </a:rPr>
              <a:t>Group 6</a:t>
            </a:r>
            <a:endParaRPr sz="2100">
              <a:solidFill>
                <a:srgbClr val="F6F6F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6F6F4"/>
                </a:solidFill>
                <a:latin typeface="Inter"/>
                <a:ea typeface="Inter"/>
                <a:cs typeface="Inter"/>
                <a:sym typeface="Inter"/>
              </a:rPr>
              <a:t>Linh, Keith, Tony, Ria, Ethan, Mark</a:t>
            </a:r>
            <a:endParaRPr sz="2100">
              <a:solidFill>
                <a:srgbClr val="F6F6F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879550" y="1311575"/>
            <a:ext cx="33849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F6F6F4"/>
                </a:solidFill>
                <a:latin typeface="Inter"/>
                <a:ea typeface="Inter"/>
                <a:cs typeface="Inter"/>
                <a:sym typeface="Inter"/>
              </a:rPr>
              <a:t>FlyTime</a:t>
            </a:r>
            <a:endParaRPr b="1" sz="5600">
              <a:solidFill>
                <a:srgbClr val="F6F6F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879650" y="3491625"/>
            <a:ext cx="33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b="1" sz="18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Booking Systems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25225"/>
            <a:ext cx="60798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Help traveler: </a:t>
            </a:r>
            <a:endParaRPr sz="23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Find nearest hotels, restaurants</a:t>
            </a:r>
            <a:endParaRPr sz="19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Find </a:t>
            </a:r>
            <a:r>
              <a:rPr lang="en" sz="1900"/>
              <a:t>available</a:t>
            </a:r>
            <a:r>
              <a:rPr lang="en" sz="1900"/>
              <a:t> transportation</a:t>
            </a:r>
            <a:endParaRPr sz="19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Book flights</a:t>
            </a:r>
            <a:endParaRPr sz="1900"/>
          </a:p>
          <a:p>
            <a:pPr indent="-3746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Each button will lead to each area:</a:t>
            </a:r>
            <a:endParaRPr sz="23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Transportations</a:t>
            </a:r>
            <a:endParaRPr sz="19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Restaurants</a:t>
            </a:r>
            <a:endParaRPr sz="19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Hotels</a:t>
            </a:r>
            <a:endParaRPr sz="19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Flights</a:t>
            </a:r>
            <a:endParaRPr sz="19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050" y="132238"/>
            <a:ext cx="2253249" cy="48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Transportations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225225"/>
            <a:ext cx="60882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user can use this feature to: </a:t>
            </a:r>
            <a:endParaRPr sz="22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check for available transportations nearby 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call and book transportation</a:t>
            </a:r>
            <a:endParaRPr sz="1800"/>
          </a:p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Display the information of available transportation nearby</a:t>
            </a:r>
            <a:endParaRPr sz="22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Map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Pickup time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Duration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Price</a:t>
            </a:r>
            <a:endParaRPr sz="18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775" y="69450"/>
            <a:ext cx="2279526" cy="49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Restaurants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25225"/>
            <a:ext cx="60948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user can use this feature to: </a:t>
            </a:r>
            <a:endParaRPr sz="22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check for the restaurants nearby 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call and make reservations</a:t>
            </a:r>
            <a:endParaRPr sz="1800"/>
          </a:p>
          <a:p>
            <a:pPr indent="-3683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Display the information of available restaurants nearby</a:t>
            </a:r>
            <a:endParaRPr sz="22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Map/Location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Ranking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Phone Number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Menu/Prices</a:t>
            </a:r>
            <a:endParaRPr sz="22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201" y="125175"/>
            <a:ext cx="2196096" cy="47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Hotels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25225"/>
            <a:ext cx="60948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user can use this feature to: </a:t>
            </a:r>
            <a:endParaRPr sz="21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check for hotels nearby </a:t>
            </a:r>
            <a:endParaRPr sz="17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call and book hotels</a:t>
            </a:r>
            <a:endParaRPr sz="1700"/>
          </a:p>
          <a:p>
            <a:pPr indent="-3619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Display the information of available hotels nearby</a:t>
            </a:r>
            <a:endParaRPr sz="21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Map/Location</a:t>
            </a:r>
            <a:endParaRPr sz="17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Rank</a:t>
            </a:r>
            <a:endParaRPr sz="17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Phone Number</a:t>
            </a:r>
            <a:endParaRPr sz="17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Prices</a:t>
            </a:r>
            <a:endParaRPr sz="210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526" y="174975"/>
            <a:ext cx="2213775" cy="479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Flights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225225"/>
            <a:ext cx="41385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can use this feature to: </a:t>
            </a:r>
            <a:endParaRPr/>
          </a:p>
          <a:p>
            <a:pPr indent="-134619" lvl="1" marL="7315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for the flight ticket information </a:t>
            </a:r>
            <a:endParaRPr/>
          </a:p>
          <a:p>
            <a:pPr indent="-134619" lvl="1" marL="7315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Book the flight ticket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Options:</a:t>
            </a:r>
            <a:endParaRPr/>
          </a:p>
          <a:p>
            <a:pPr indent="-134619" lvl="1" marL="7315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Departure From</a:t>
            </a:r>
            <a:endParaRPr/>
          </a:p>
          <a:p>
            <a:pPr indent="-134619" lvl="1" marL="7315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Arrival At</a:t>
            </a:r>
            <a:endParaRPr/>
          </a:p>
          <a:p>
            <a:pPr indent="-134619" lvl="1" marL="7315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Departure Data</a:t>
            </a:r>
            <a:endParaRPr/>
          </a:p>
          <a:p>
            <a:pPr indent="-134619" lvl="1" marL="7315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Passengers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the options for the flight tickets with different prices.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49" y="70738"/>
            <a:ext cx="2172474" cy="470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287" y="70763"/>
            <a:ext cx="2172463" cy="47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Payments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225225"/>
            <a:ext cx="60798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Payments and transactions are an essential part of any </a:t>
            </a:r>
            <a:r>
              <a:rPr lang="en" sz="1500"/>
              <a:t>management software.</a:t>
            </a:r>
            <a:endParaRPr sz="1500"/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/>
              <a:t>Payments screen in our Airport Management app has multiple features:</a:t>
            </a:r>
            <a:endParaRPr sz="15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 can check their banking information by redirecting to </a:t>
            </a:r>
            <a:r>
              <a:rPr lang="en" sz="1300"/>
              <a:t>their </a:t>
            </a:r>
            <a:r>
              <a:rPr lang="en" sz="1300"/>
              <a:t>banking app</a:t>
            </a:r>
            <a:endParaRPr sz="13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 can input</a:t>
            </a:r>
            <a:r>
              <a:rPr lang="en" sz="1300"/>
              <a:t> their banking information</a:t>
            </a:r>
            <a:endParaRPr sz="13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 (specifically a Supervisor) can deliver payments to the workers in the airport</a:t>
            </a:r>
            <a:endParaRPr sz="13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 can collect revenue from all services in the airport (stores, restaurants, etc.)</a:t>
            </a:r>
            <a:endParaRPr sz="13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 can turn on notifications for any info related to payments</a:t>
            </a:r>
            <a:endParaRPr sz="1300"/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Visibility of some features is dependent on the type of user</a:t>
            </a:r>
            <a:endParaRPr sz="15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00" y="145135"/>
            <a:ext cx="2241351" cy="485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Security Authentication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225225"/>
            <a:ext cx="60798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Authentication is a way to streamline processes and help make the user feel safe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security</a:t>
            </a:r>
            <a:r>
              <a:rPr lang="en"/>
              <a:t> authentication screen has a few helpful features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Authenticate Passenger Button: A way for users to confirm that their passport and other ID are verified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 System: is for both users and admin</a:t>
            </a:r>
            <a:endParaRPr/>
          </a:p>
          <a:p>
            <a:pPr indent="-3175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Users will see all permissions and data held </a:t>
            </a:r>
            <a:endParaRPr/>
          </a:p>
          <a:p>
            <a:pPr indent="-3175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Admins will see all users who have been authenticated and/or certified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Location: Is a way for users to to view their location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Certify Boarding Pass: Certifies user’s boarding pass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925" y="315925"/>
            <a:ext cx="2138376" cy="46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nter SemiBold"/>
                <a:ea typeface="Inter SemiBold"/>
                <a:cs typeface="Inter SemiBold"/>
                <a:sym typeface="Inter SemiBold"/>
              </a:rPr>
              <a:t>Challenges &amp; </a:t>
            </a:r>
            <a:r>
              <a:rPr lang="en" sz="4000">
                <a:latin typeface="Inter SemiBold"/>
                <a:ea typeface="Inter SemiBold"/>
                <a:cs typeface="Inter SemiBold"/>
                <a:sym typeface="Inter SemiBold"/>
              </a:rPr>
              <a:t>Solutions</a:t>
            </a:r>
            <a:endParaRPr sz="4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225225"/>
            <a:ext cx="8520600" cy="3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/>
              <a:t>Creating appealing features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Determining the cons of airport travel and developing features around making travelling easier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Planning/Coming up with class diagrams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Meeting up and planning out class diagrams together, rather than working individually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Organizing functional requirements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Creating modules/groupings where specific features belong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Combining features where overlap </a:t>
            </a:r>
            <a:r>
              <a:rPr lang="en" sz="1700"/>
              <a:t>occurred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Coming up with aesthetically pleasing UI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Research in color theory and borrowing ideas from pre-existing, successful apps 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nter SemiBold"/>
                <a:ea typeface="Inter SemiBold"/>
                <a:cs typeface="Inter SemiBold"/>
                <a:sym typeface="Inter SemiBold"/>
              </a:rPr>
              <a:t>Summary</a:t>
            </a:r>
            <a:endParaRPr sz="4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App for managing airport traffic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Plane scheduling to help manage flights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Revenue collection feature for money management of services and worker pay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Booking system to regulate travelers’ reservations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Connecting to other API’s/applications for ease of registration for users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 means for travelers to make their traveling experience easier to manage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Inter SemiBold"/>
                <a:ea typeface="Inter SemiBold"/>
                <a:cs typeface="Inter SemiBold"/>
                <a:sym typeface="Inter SemiBold"/>
              </a:rPr>
              <a:t>Project Management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https://github.com/RiaVadhavkar/FlightManagement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traveling….?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950" y="1323438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250" y="13392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350" y="3052225"/>
            <a:ext cx="26384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900" y="305222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625" y="1299625"/>
            <a:ext cx="27241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075" y="31284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850" y="1299625"/>
            <a:ext cx="30289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775" y="31284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Introduction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25225"/>
            <a:ext cx="60894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FlyTime is an all-in-one airport management application that helps airports, their customers, and various other assets keep track of things such as scheduling and reservations.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app is useful for frequent fliers, and allows for ease of management.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050" y="97750"/>
            <a:ext cx="2207199" cy="477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3911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38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30"/>
              <a:buChar char="●"/>
            </a:pPr>
            <a:r>
              <a:rPr lang="en" sz="2130"/>
              <a:t>Sign up through various means</a:t>
            </a:r>
            <a:endParaRPr sz="2130"/>
          </a:p>
          <a:p>
            <a:pPr indent="-3638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30"/>
              <a:buChar char="○"/>
            </a:pPr>
            <a:r>
              <a:rPr lang="en" sz="2130"/>
              <a:t>GMAIL</a:t>
            </a:r>
            <a:endParaRPr sz="2130"/>
          </a:p>
          <a:p>
            <a:pPr indent="-3638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30"/>
              <a:buChar char="○"/>
            </a:pPr>
            <a:r>
              <a:rPr lang="en" sz="2130"/>
              <a:t>FACEBOOK</a:t>
            </a:r>
            <a:endParaRPr sz="2130"/>
          </a:p>
          <a:p>
            <a:pPr indent="-3638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30"/>
              <a:buChar char="○"/>
            </a:pPr>
            <a:r>
              <a:rPr lang="en" sz="2130"/>
              <a:t>APPLE ID</a:t>
            </a:r>
            <a:endParaRPr sz="2130"/>
          </a:p>
          <a:p>
            <a:pPr indent="-3638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30"/>
              <a:buChar char="○"/>
            </a:pPr>
            <a:r>
              <a:rPr lang="en" sz="2130"/>
              <a:t>Other EMAIL</a:t>
            </a:r>
            <a:endParaRPr sz="2130"/>
          </a:p>
          <a:p>
            <a:pPr indent="-3638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30"/>
              <a:buChar char="●"/>
            </a:pPr>
            <a:r>
              <a:rPr lang="en" sz="2130"/>
              <a:t>Login </a:t>
            </a:r>
            <a:r>
              <a:rPr lang="en" sz="2130"/>
              <a:t>utilizing</a:t>
            </a:r>
            <a:r>
              <a:rPr lang="en" sz="2130"/>
              <a:t> the specified information</a:t>
            </a:r>
            <a:endParaRPr sz="2130"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4021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Registration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749" y="315925"/>
            <a:ext cx="2136549" cy="46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700" y="301687"/>
            <a:ext cx="2149701" cy="465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25225"/>
            <a:ext cx="609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●"/>
            </a:pPr>
            <a:r>
              <a:rPr lang="en" sz="2230"/>
              <a:t>Main hub for plane scheduling</a:t>
            </a:r>
            <a:endParaRPr sz="223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●"/>
            </a:pPr>
            <a:r>
              <a:rPr lang="en" sz="2230"/>
              <a:t>User has ability to choose between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Baggage Claims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Track Plane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Flight Timing</a:t>
            </a:r>
            <a:endParaRPr sz="2230"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Plane Scheduling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624" y="315913"/>
            <a:ext cx="2156676" cy="466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25225"/>
            <a:ext cx="609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●"/>
            </a:pPr>
            <a:r>
              <a:rPr lang="en" sz="2230"/>
              <a:t>Check Status of Bags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In-Transmit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Ready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Baggage Issue</a:t>
            </a:r>
            <a:endParaRPr sz="223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●"/>
            </a:pPr>
            <a:r>
              <a:rPr lang="en" sz="2230"/>
              <a:t>Register Baggage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Used to track baggage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Optional</a:t>
            </a:r>
            <a:endParaRPr sz="2230"/>
          </a:p>
          <a:p>
            <a:pPr indent="-3702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0"/>
              <a:buChar char="○"/>
            </a:pPr>
            <a:r>
              <a:rPr lang="en" sz="2230"/>
              <a:t>Confirmation Returned</a:t>
            </a:r>
            <a:endParaRPr sz="2230"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Baggage Claims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749" y="315925"/>
            <a:ext cx="2136549" cy="46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25225"/>
            <a:ext cx="609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65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●"/>
            </a:pPr>
            <a:r>
              <a:rPr lang="en" sz="2330"/>
              <a:t>Used in tandem with Flight Timing</a:t>
            </a:r>
            <a:endParaRPr sz="2330"/>
          </a:p>
          <a:p>
            <a:pPr indent="-3765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●"/>
            </a:pPr>
            <a:r>
              <a:rPr lang="en" sz="2330"/>
              <a:t>Queries database to ensure flight is valid</a:t>
            </a:r>
            <a:endParaRPr sz="2330"/>
          </a:p>
          <a:p>
            <a:pPr indent="-3765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●"/>
            </a:pPr>
            <a:r>
              <a:rPr lang="en" sz="2330"/>
              <a:t>Connects flight to your account, so that you can see in depth information about your flight.</a:t>
            </a:r>
            <a:endParaRPr sz="2330"/>
          </a:p>
          <a:p>
            <a:pPr indent="-3765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●"/>
            </a:pPr>
            <a:r>
              <a:rPr lang="en" sz="2330"/>
              <a:t>Optional</a:t>
            </a:r>
            <a:endParaRPr sz="2330"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6098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Track Flight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324" y="315925"/>
            <a:ext cx="2129976" cy="46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25225"/>
            <a:ext cx="609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65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●"/>
            </a:pPr>
            <a:r>
              <a:rPr lang="en" sz="2330"/>
              <a:t>After plane has been registered for tracking you can view:</a:t>
            </a:r>
            <a:endParaRPr sz="2330"/>
          </a:p>
          <a:p>
            <a:pPr indent="-3765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○"/>
            </a:pPr>
            <a:r>
              <a:rPr lang="en" sz="2330"/>
              <a:t>Departure time</a:t>
            </a:r>
            <a:endParaRPr sz="2330"/>
          </a:p>
          <a:p>
            <a:pPr indent="-3765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○"/>
            </a:pPr>
            <a:r>
              <a:rPr lang="en" sz="2330"/>
              <a:t>Terminal</a:t>
            </a:r>
            <a:endParaRPr sz="2330"/>
          </a:p>
          <a:p>
            <a:pPr indent="-3765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○"/>
            </a:pPr>
            <a:r>
              <a:rPr lang="en" sz="2330"/>
              <a:t>Gate</a:t>
            </a:r>
            <a:endParaRPr sz="2330"/>
          </a:p>
          <a:p>
            <a:pPr indent="-3765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○"/>
            </a:pPr>
            <a:r>
              <a:rPr lang="en" sz="2330"/>
              <a:t>Delays</a:t>
            </a:r>
            <a:endParaRPr sz="2330"/>
          </a:p>
          <a:p>
            <a:pPr indent="-3765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30"/>
              <a:buChar char="○"/>
            </a:pPr>
            <a:r>
              <a:rPr lang="en" sz="2330"/>
              <a:t>Miscellaneous Issues</a:t>
            </a:r>
            <a:endParaRPr sz="2330"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Flight Timing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75" y="315925"/>
            <a:ext cx="2143125" cy="46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872CCF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